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60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91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5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4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97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80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96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97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82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97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36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A95DC-AD39-40A7-9578-84692DCCEC75}" type="datetimeFigureOut">
              <a:rPr lang="ko-KR" altLang="en-US" smtClean="0"/>
              <a:t>2017-12-22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D219-47D6-4526-822B-161E1BB884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9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605" y="0"/>
            <a:ext cx="5440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66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1533525"/>
            <a:ext cx="54673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2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912" y="2457450"/>
            <a:ext cx="52101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0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062" y="2295525"/>
            <a:ext cx="58578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0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062" y="142875"/>
            <a:ext cx="5857875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8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0" y="1328737"/>
            <a:ext cx="58293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6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150" y="314325"/>
            <a:ext cx="44577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3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733425"/>
            <a:ext cx="81343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48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와이드스크린</PresentationFormat>
  <Paragraphs>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이재학</dc:creator>
  <cp:lastModifiedBy>이재학</cp:lastModifiedBy>
  <cp:revision>2</cp:revision>
  <dcterms:created xsi:type="dcterms:W3CDTF">2017-12-22T01:52:40Z</dcterms:created>
  <dcterms:modified xsi:type="dcterms:W3CDTF">2017-12-22T02:01:11Z</dcterms:modified>
</cp:coreProperties>
</file>